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70" r:id="rId10"/>
    <p:sldId id="263" r:id="rId11"/>
    <p:sldId id="272" r:id="rId12"/>
    <p:sldId id="264" r:id="rId13"/>
    <p:sldId id="265" r:id="rId14"/>
    <p:sldId id="271" r:id="rId15"/>
    <p:sldId id="266" r:id="rId16"/>
    <p:sldId id="267" r:id="rId17"/>
    <p:sldId id="268" r:id="rId18"/>
    <p:sldId id="274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unito Bold" pitchFamily="2" charset="0"/>
      <p:regular r:id="rId24"/>
    </p:embeddedFont>
    <p:embeddedFont>
      <p:font typeface="Railey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62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font" Target="fonts/font2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6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1.fntdata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5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4.fntdata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3.fntdata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13" Type="http://schemas.openxmlformats.org/officeDocument/2006/relationships/image" Target="../media/image12.png" /><Relationship Id="rId18" Type="http://schemas.openxmlformats.org/officeDocument/2006/relationships/image" Target="../media/image17.svg" /><Relationship Id="rId3" Type="http://schemas.openxmlformats.org/officeDocument/2006/relationships/image" Target="../media/image2.png" /><Relationship Id="rId21" Type="http://schemas.openxmlformats.org/officeDocument/2006/relationships/image" Target="../media/image20.png" /><Relationship Id="rId7" Type="http://schemas.openxmlformats.org/officeDocument/2006/relationships/image" Target="../media/image6.png" /><Relationship Id="rId12" Type="http://schemas.openxmlformats.org/officeDocument/2006/relationships/image" Target="../media/image11.svg" /><Relationship Id="rId17" Type="http://schemas.openxmlformats.org/officeDocument/2006/relationships/image" Target="../media/image16.png" /><Relationship Id="rId25" Type="http://schemas.openxmlformats.org/officeDocument/2006/relationships/image" Target="../media/image24.png" /><Relationship Id="rId2" Type="http://schemas.openxmlformats.org/officeDocument/2006/relationships/image" Target="../media/image1.png" /><Relationship Id="rId16" Type="http://schemas.openxmlformats.org/officeDocument/2006/relationships/image" Target="../media/image15.svg" /><Relationship Id="rId20" Type="http://schemas.openxmlformats.org/officeDocument/2006/relationships/image" Target="../media/image19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10.png" /><Relationship Id="rId24" Type="http://schemas.openxmlformats.org/officeDocument/2006/relationships/image" Target="../media/image23.svg" /><Relationship Id="rId5" Type="http://schemas.openxmlformats.org/officeDocument/2006/relationships/image" Target="../media/image4.png" /><Relationship Id="rId15" Type="http://schemas.openxmlformats.org/officeDocument/2006/relationships/image" Target="../media/image14.png" /><Relationship Id="rId23" Type="http://schemas.openxmlformats.org/officeDocument/2006/relationships/image" Target="../media/image22.png" /><Relationship Id="rId10" Type="http://schemas.openxmlformats.org/officeDocument/2006/relationships/image" Target="../media/image9.svg" /><Relationship Id="rId19" Type="http://schemas.openxmlformats.org/officeDocument/2006/relationships/image" Target="../media/image18.png" /><Relationship Id="rId4" Type="http://schemas.openxmlformats.org/officeDocument/2006/relationships/image" Target="../media/image3.svg" /><Relationship Id="rId9" Type="http://schemas.openxmlformats.org/officeDocument/2006/relationships/image" Target="../media/image8.png" /><Relationship Id="rId14" Type="http://schemas.openxmlformats.org/officeDocument/2006/relationships/image" Target="../media/image13.svg" /><Relationship Id="rId22" Type="http://schemas.openxmlformats.org/officeDocument/2006/relationships/image" Target="../media/image21.sv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65.jp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66.jp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67.jp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68.jp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69.jpe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24" Type="http://schemas.openxmlformats.org/officeDocument/2006/relationships/image" Target="../media/image72.jpe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23" Type="http://schemas.openxmlformats.org/officeDocument/2006/relationships/image" Target="../media/image71.jpe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70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73.jpe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74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75.jp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23" Type="http://schemas.openxmlformats.org/officeDocument/2006/relationships/image" Target="../media/image77.jp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76.jp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31.png" /><Relationship Id="rId18" Type="http://schemas.openxmlformats.org/officeDocument/2006/relationships/image" Target="../media/image34.svg" /><Relationship Id="rId26" Type="http://schemas.openxmlformats.org/officeDocument/2006/relationships/image" Target="../media/image19.svg" /><Relationship Id="rId3" Type="http://schemas.openxmlformats.org/officeDocument/2006/relationships/image" Target="../media/image25.png" /><Relationship Id="rId21" Type="http://schemas.openxmlformats.org/officeDocument/2006/relationships/image" Target="../media/image14.pn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33.png" /><Relationship Id="rId25" Type="http://schemas.openxmlformats.org/officeDocument/2006/relationships/image" Target="../media/image18.png" /><Relationship Id="rId2" Type="http://schemas.openxmlformats.org/officeDocument/2006/relationships/image" Target="../media/image1.png" /><Relationship Id="rId16" Type="http://schemas.openxmlformats.org/officeDocument/2006/relationships/image" Target="../media/image7.svg" /><Relationship Id="rId20" Type="http://schemas.openxmlformats.org/officeDocument/2006/relationships/image" Target="../media/image42.svg" /><Relationship Id="rId29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24" Type="http://schemas.openxmlformats.org/officeDocument/2006/relationships/image" Target="../media/image17.svg" /><Relationship Id="rId5" Type="http://schemas.openxmlformats.org/officeDocument/2006/relationships/image" Target="../media/image35.png" /><Relationship Id="rId15" Type="http://schemas.openxmlformats.org/officeDocument/2006/relationships/image" Target="../media/image6.png" /><Relationship Id="rId23" Type="http://schemas.openxmlformats.org/officeDocument/2006/relationships/image" Target="../media/image16.png" /><Relationship Id="rId28" Type="http://schemas.openxmlformats.org/officeDocument/2006/relationships/image" Target="../media/image23.svg" /><Relationship Id="rId10" Type="http://schemas.openxmlformats.org/officeDocument/2006/relationships/image" Target="../media/image40.svg" /><Relationship Id="rId19" Type="http://schemas.openxmlformats.org/officeDocument/2006/relationships/image" Target="../media/image41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32.svg" /><Relationship Id="rId22" Type="http://schemas.openxmlformats.org/officeDocument/2006/relationships/image" Target="../media/image15.svg" /><Relationship Id="rId27" Type="http://schemas.openxmlformats.org/officeDocument/2006/relationships/image" Target="../media/image22.png" /><Relationship Id="rId30" Type="http://schemas.openxmlformats.org/officeDocument/2006/relationships/image" Target="../media/image21.sv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55.png" /><Relationship Id="rId18" Type="http://schemas.openxmlformats.org/officeDocument/2006/relationships/image" Target="../media/image48.svg" /><Relationship Id="rId26" Type="http://schemas.openxmlformats.org/officeDocument/2006/relationships/image" Target="../media/image21.svg" /><Relationship Id="rId3" Type="http://schemas.openxmlformats.org/officeDocument/2006/relationships/image" Target="../media/image25.png" /><Relationship Id="rId21" Type="http://schemas.openxmlformats.org/officeDocument/2006/relationships/image" Target="../media/image18.pn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47.png" /><Relationship Id="rId25" Type="http://schemas.openxmlformats.org/officeDocument/2006/relationships/image" Target="../media/image20.png" /><Relationship Id="rId2" Type="http://schemas.openxmlformats.org/officeDocument/2006/relationships/image" Target="../media/image1.png" /><Relationship Id="rId16" Type="http://schemas.openxmlformats.org/officeDocument/2006/relationships/image" Target="../media/image5.svg" /><Relationship Id="rId20" Type="http://schemas.openxmlformats.org/officeDocument/2006/relationships/image" Target="../media/image17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24" Type="http://schemas.openxmlformats.org/officeDocument/2006/relationships/image" Target="../media/image23.svg" /><Relationship Id="rId5" Type="http://schemas.openxmlformats.org/officeDocument/2006/relationships/image" Target="../media/image35.png" /><Relationship Id="rId15" Type="http://schemas.openxmlformats.org/officeDocument/2006/relationships/image" Target="../media/image4.png" /><Relationship Id="rId23" Type="http://schemas.openxmlformats.org/officeDocument/2006/relationships/image" Target="../media/image22.png" /><Relationship Id="rId10" Type="http://schemas.openxmlformats.org/officeDocument/2006/relationships/image" Target="../media/image40.svg" /><Relationship Id="rId19" Type="http://schemas.openxmlformats.org/officeDocument/2006/relationships/image" Target="../media/image16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56.svg" /><Relationship Id="rId22" Type="http://schemas.openxmlformats.org/officeDocument/2006/relationships/image" Target="../media/image19.sv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hyperlink" Target="https://artukogluiho.meb.k12.tr" TargetMode="External" /><Relationship Id="rId18" Type="http://schemas.openxmlformats.org/officeDocument/2006/relationships/image" Target="../media/image4.png" /><Relationship Id="rId26" Type="http://schemas.openxmlformats.org/officeDocument/2006/relationships/image" Target="../media/image20.png" /><Relationship Id="rId3" Type="http://schemas.openxmlformats.org/officeDocument/2006/relationships/image" Target="../media/image25.png" /><Relationship Id="rId21" Type="http://schemas.openxmlformats.org/officeDocument/2006/relationships/image" Target="../media/image17.sv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32.svg" /><Relationship Id="rId25" Type="http://schemas.openxmlformats.org/officeDocument/2006/relationships/image" Target="../media/image23.svg" /><Relationship Id="rId2" Type="http://schemas.openxmlformats.org/officeDocument/2006/relationships/image" Target="../media/image1.png" /><Relationship Id="rId16" Type="http://schemas.openxmlformats.org/officeDocument/2006/relationships/image" Target="../media/image31.png" /><Relationship Id="rId20" Type="http://schemas.openxmlformats.org/officeDocument/2006/relationships/image" Target="../media/image1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svg" /><Relationship Id="rId11" Type="http://schemas.openxmlformats.org/officeDocument/2006/relationships/image" Target="../media/image39.png" /><Relationship Id="rId24" Type="http://schemas.openxmlformats.org/officeDocument/2006/relationships/image" Target="../media/image22.png" /><Relationship Id="rId5" Type="http://schemas.openxmlformats.org/officeDocument/2006/relationships/image" Target="../media/image27.png" /><Relationship Id="rId15" Type="http://schemas.openxmlformats.org/officeDocument/2006/relationships/image" Target="../media/image48.svg" /><Relationship Id="rId23" Type="http://schemas.openxmlformats.org/officeDocument/2006/relationships/image" Target="../media/image19.svg" /><Relationship Id="rId10" Type="http://schemas.openxmlformats.org/officeDocument/2006/relationships/image" Target="../media/image38.svg" /><Relationship Id="rId19" Type="http://schemas.openxmlformats.org/officeDocument/2006/relationships/image" Target="../media/image5.svg" /><Relationship Id="rId4" Type="http://schemas.openxmlformats.org/officeDocument/2006/relationships/image" Target="../media/image26.svg" /><Relationship Id="rId9" Type="http://schemas.openxmlformats.org/officeDocument/2006/relationships/image" Target="../media/image37.png" /><Relationship Id="rId14" Type="http://schemas.openxmlformats.org/officeDocument/2006/relationships/image" Target="../media/image47.png" /><Relationship Id="rId22" Type="http://schemas.openxmlformats.org/officeDocument/2006/relationships/image" Target="../media/image18.png" /><Relationship Id="rId27" Type="http://schemas.openxmlformats.org/officeDocument/2006/relationships/image" Target="../media/image21.sv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47.png" /><Relationship Id="rId18" Type="http://schemas.openxmlformats.org/officeDocument/2006/relationships/image" Target="../media/image5.svg" /><Relationship Id="rId26" Type="http://schemas.openxmlformats.org/officeDocument/2006/relationships/image" Target="../media/image21.svg" /><Relationship Id="rId3" Type="http://schemas.openxmlformats.org/officeDocument/2006/relationships/image" Target="../media/image25.png" /><Relationship Id="rId21" Type="http://schemas.openxmlformats.org/officeDocument/2006/relationships/image" Target="../media/image18.pn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4.png" /><Relationship Id="rId25" Type="http://schemas.openxmlformats.org/officeDocument/2006/relationships/image" Target="../media/image20.png" /><Relationship Id="rId2" Type="http://schemas.openxmlformats.org/officeDocument/2006/relationships/image" Target="../media/image1.png" /><Relationship Id="rId16" Type="http://schemas.openxmlformats.org/officeDocument/2006/relationships/image" Target="../media/image32.svg" /><Relationship Id="rId20" Type="http://schemas.openxmlformats.org/officeDocument/2006/relationships/image" Target="../media/image17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svg" /><Relationship Id="rId11" Type="http://schemas.openxmlformats.org/officeDocument/2006/relationships/image" Target="../media/image39.png" /><Relationship Id="rId24" Type="http://schemas.openxmlformats.org/officeDocument/2006/relationships/image" Target="../media/image23.svg" /><Relationship Id="rId5" Type="http://schemas.openxmlformats.org/officeDocument/2006/relationships/image" Target="../media/image27.png" /><Relationship Id="rId15" Type="http://schemas.openxmlformats.org/officeDocument/2006/relationships/image" Target="../media/image31.png" /><Relationship Id="rId23" Type="http://schemas.openxmlformats.org/officeDocument/2006/relationships/image" Target="../media/image22.png" /><Relationship Id="rId10" Type="http://schemas.openxmlformats.org/officeDocument/2006/relationships/image" Target="../media/image38.svg" /><Relationship Id="rId19" Type="http://schemas.openxmlformats.org/officeDocument/2006/relationships/image" Target="../media/image16.png" /><Relationship Id="rId4" Type="http://schemas.openxmlformats.org/officeDocument/2006/relationships/image" Target="../media/image26.svg" /><Relationship Id="rId9" Type="http://schemas.openxmlformats.org/officeDocument/2006/relationships/image" Target="../media/image37.png" /><Relationship Id="rId14" Type="http://schemas.openxmlformats.org/officeDocument/2006/relationships/image" Target="../media/image48.svg" /><Relationship Id="rId22" Type="http://schemas.openxmlformats.org/officeDocument/2006/relationships/image" Target="../media/image19.sv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 /><Relationship Id="rId13" Type="http://schemas.openxmlformats.org/officeDocument/2006/relationships/image" Target="../media/image35.png" /><Relationship Id="rId18" Type="http://schemas.openxmlformats.org/officeDocument/2006/relationships/image" Target="../media/image40.svg" /><Relationship Id="rId26" Type="http://schemas.openxmlformats.org/officeDocument/2006/relationships/image" Target="../media/image19.svg" /><Relationship Id="rId3" Type="http://schemas.openxmlformats.org/officeDocument/2006/relationships/image" Target="../media/image25.png" /><Relationship Id="rId21" Type="http://schemas.openxmlformats.org/officeDocument/2006/relationships/image" Target="../media/image43.png" /><Relationship Id="rId7" Type="http://schemas.openxmlformats.org/officeDocument/2006/relationships/image" Target="../media/image29.png" /><Relationship Id="rId12" Type="http://schemas.openxmlformats.org/officeDocument/2006/relationships/image" Target="../media/image34.svg" /><Relationship Id="rId17" Type="http://schemas.openxmlformats.org/officeDocument/2006/relationships/image" Target="../media/image39.png" /><Relationship Id="rId25" Type="http://schemas.openxmlformats.org/officeDocument/2006/relationships/image" Target="../media/image18.png" /><Relationship Id="rId2" Type="http://schemas.openxmlformats.org/officeDocument/2006/relationships/image" Target="../media/image1.png" /><Relationship Id="rId16" Type="http://schemas.openxmlformats.org/officeDocument/2006/relationships/image" Target="../media/image38.svg" /><Relationship Id="rId20" Type="http://schemas.openxmlformats.org/officeDocument/2006/relationships/image" Target="../media/image42.svg" /><Relationship Id="rId29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svg" /><Relationship Id="rId11" Type="http://schemas.openxmlformats.org/officeDocument/2006/relationships/image" Target="../media/image33.png" /><Relationship Id="rId24" Type="http://schemas.openxmlformats.org/officeDocument/2006/relationships/image" Target="../media/image17.svg" /><Relationship Id="rId5" Type="http://schemas.openxmlformats.org/officeDocument/2006/relationships/image" Target="../media/image27.png" /><Relationship Id="rId15" Type="http://schemas.openxmlformats.org/officeDocument/2006/relationships/image" Target="../media/image37.png" /><Relationship Id="rId23" Type="http://schemas.openxmlformats.org/officeDocument/2006/relationships/image" Target="../media/image16.png" /><Relationship Id="rId28" Type="http://schemas.openxmlformats.org/officeDocument/2006/relationships/image" Target="../media/image23.svg" /><Relationship Id="rId10" Type="http://schemas.openxmlformats.org/officeDocument/2006/relationships/image" Target="../media/image32.svg" /><Relationship Id="rId19" Type="http://schemas.openxmlformats.org/officeDocument/2006/relationships/image" Target="../media/image41.png" /><Relationship Id="rId4" Type="http://schemas.openxmlformats.org/officeDocument/2006/relationships/image" Target="../media/image26.svg" /><Relationship Id="rId9" Type="http://schemas.openxmlformats.org/officeDocument/2006/relationships/image" Target="../media/image31.png" /><Relationship Id="rId14" Type="http://schemas.openxmlformats.org/officeDocument/2006/relationships/image" Target="../media/image36.svg" /><Relationship Id="rId22" Type="http://schemas.openxmlformats.org/officeDocument/2006/relationships/image" Target="../media/image44.svg" /><Relationship Id="rId27" Type="http://schemas.openxmlformats.org/officeDocument/2006/relationships/image" Target="../media/image22.png" /><Relationship Id="rId30" Type="http://schemas.openxmlformats.org/officeDocument/2006/relationships/image" Target="../media/image21.sv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27.png" /><Relationship Id="rId18" Type="http://schemas.openxmlformats.org/officeDocument/2006/relationships/image" Target="../media/image50.svg" /><Relationship Id="rId26" Type="http://schemas.openxmlformats.org/officeDocument/2006/relationships/image" Target="../media/image22.png" /><Relationship Id="rId3" Type="http://schemas.openxmlformats.org/officeDocument/2006/relationships/image" Target="../media/image45.png" /><Relationship Id="rId21" Type="http://schemas.openxmlformats.org/officeDocument/2006/relationships/image" Target="../media/image51.jpeg" /><Relationship Id="rId34" Type="http://schemas.openxmlformats.org/officeDocument/2006/relationships/image" Target="../media/image54.jpe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49.png" /><Relationship Id="rId25" Type="http://schemas.openxmlformats.org/officeDocument/2006/relationships/image" Target="../media/image19.svg" /><Relationship Id="rId33" Type="http://schemas.openxmlformats.org/officeDocument/2006/relationships/image" Target="../media/image13.svg" /><Relationship Id="rId2" Type="http://schemas.openxmlformats.org/officeDocument/2006/relationships/image" Target="../media/image1.png" /><Relationship Id="rId16" Type="http://schemas.openxmlformats.org/officeDocument/2006/relationships/image" Target="../media/image48.svg" /><Relationship Id="rId20" Type="http://schemas.openxmlformats.org/officeDocument/2006/relationships/image" Target="../media/image15.svg" /><Relationship Id="rId29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9.png" /><Relationship Id="rId24" Type="http://schemas.openxmlformats.org/officeDocument/2006/relationships/image" Target="../media/image18.png" /><Relationship Id="rId32" Type="http://schemas.openxmlformats.org/officeDocument/2006/relationships/image" Target="../media/image12.png" /><Relationship Id="rId5" Type="http://schemas.openxmlformats.org/officeDocument/2006/relationships/image" Target="../media/image25.png" /><Relationship Id="rId15" Type="http://schemas.openxmlformats.org/officeDocument/2006/relationships/image" Target="../media/image47.png" /><Relationship Id="rId23" Type="http://schemas.openxmlformats.org/officeDocument/2006/relationships/image" Target="../media/image17.svg" /><Relationship Id="rId28" Type="http://schemas.openxmlformats.org/officeDocument/2006/relationships/image" Target="../media/image20.png" /><Relationship Id="rId10" Type="http://schemas.openxmlformats.org/officeDocument/2006/relationships/image" Target="../media/image38.svg" /><Relationship Id="rId19" Type="http://schemas.openxmlformats.org/officeDocument/2006/relationships/image" Target="../media/image14.png" /><Relationship Id="rId31" Type="http://schemas.openxmlformats.org/officeDocument/2006/relationships/image" Target="../media/image53.svg" /><Relationship Id="rId4" Type="http://schemas.openxmlformats.org/officeDocument/2006/relationships/image" Target="../media/image46.svg" /><Relationship Id="rId9" Type="http://schemas.openxmlformats.org/officeDocument/2006/relationships/image" Target="../media/image37.png" /><Relationship Id="rId14" Type="http://schemas.openxmlformats.org/officeDocument/2006/relationships/image" Target="../media/image28.svg" /><Relationship Id="rId22" Type="http://schemas.openxmlformats.org/officeDocument/2006/relationships/image" Target="../media/image16.png" /><Relationship Id="rId27" Type="http://schemas.openxmlformats.org/officeDocument/2006/relationships/image" Target="../media/image23.svg" /><Relationship Id="rId30" Type="http://schemas.openxmlformats.org/officeDocument/2006/relationships/image" Target="../media/image5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55.png" /><Relationship Id="rId18" Type="http://schemas.openxmlformats.org/officeDocument/2006/relationships/image" Target="../media/image17.svg" /><Relationship Id="rId26" Type="http://schemas.openxmlformats.org/officeDocument/2006/relationships/image" Target="../media/image9.svg" /><Relationship Id="rId3" Type="http://schemas.openxmlformats.org/officeDocument/2006/relationships/image" Target="../media/image27.png" /><Relationship Id="rId21" Type="http://schemas.openxmlformats.org/officeDocument/2006/relationships/image" Target="../media/image22.pn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16.png" /><Relationship Id="rId25" Type="http://schemas.openxmlformats.org/officeDocument/2006/relationships/image" Target="../media/image8.png" /><Relationship Id="rId2" Type="http://schemas.openxmlformats.org/officeDocument/2006/relationships/image" Target="../media/image1.png" /><Relationship Id="rId16" Type="http://schemas.openxmlformats.org/officeDocument/2006/relationships/image" Target="../media/image34.svg" /><Relationship Id="rId20" Type="http://schemas.openxmlformats.org/officeDocument/2006/relationships/image" Target="../media/image19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9.png" /><Relationship Id="rId24" Type="http://schemas.openxmlformats.org/officeDocument/2006/relationships/image" Target="../media/image21.svg" /><Relationship Id="rId5" Type="http://schemas.openxmlformats.org/officeDocument/2006/relationships/image" Target="../media/image25.png" /><Relationship Id="rId15" Type="http://schemas.openxmlformats.org/officeDocument/2006/relationships/image" Target="../media/image33.png" /><Relationship Id="rId23" Type="http://schemas.openxmlformats.org/officeDocument/2006/relationships/image" Target="../media/image20.png" /><Relationship Id="rId28" Type="http://schemas.openxmlformats.org/officeDocument/2006/relationships/image" Target="../media/image30.svg" /><Relationship Id="rId10" Type="http://schemas.openxmlformats.org/officeDocument/2006/relationships/image" Target="../media/image38.svg" /><Relationship Id="rId19" Type="http://schemas.openxmlformats.org/officeDocument/2006/relationships/image" Target="../media/image18.png" /><Relationship Id="rId4" Type="http://schemas.openxmlformats.org/officeDocument/2006/relationships/image" Target="../media/image28.svg" /><Relationship Id="rId9" Type="http://schemas.openxmlformats.org/officeDocument/2006/relationships/image" Target="../media/image37.png" /><Relationship Id="rId14" Type="http://schemas.openxmlformats.org/officeDocument/2006/relationships/image" Target="../media/image56.svg" /><Relationship Id="rId22" Type="http://schemas.openxmlformats.org/officeDocument/2006/relationships/image" Target="../media/image23.svg" /><Relationship Id="rId27" Type="http://schemas.openxmlformats.org/officeDocument/2006/relationships/image" Target="../media/image29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4.png" /><Relationship Id="rId18" Type="http://schemas.openxmlformats.org/officeDocument/2006/relationships/image" Target="../media/image11.svg" /><Relationship Id="rId26" Type="http://schemas.openxmlformats.org/officeDocument/2006/relationships/image" Target="../media/image23.svg" /><Relationship Id="rId3" Type="http://schemas.openxmlformats.org/officeDocument/2006/relationships/image" Target="../media/image27.png" /><Relationship Id="rId21" Type="http://schemas.openxmlformats.org/officeDocument/2006/relationships/image" Target="../media/image16.pn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10.png" /><Relationship Id="rId25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7.svg" /><Relationship Id="rId20" Type="http://schemas.openxmlformats.org/officeDocument/2006/relationships/image" Target="../media/image50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9.png" /><Relationship Id="rId24" Type="http://schemas.openxmlformats.org/officeDocument/2006/relationships/image" Target="../media/image19.svg" /><Relationship Id="rId5" Type="http://schemas.openxmlformats.org/officeDocument/2006/relationships/image" Target="../media/image25.png" /><Relationship Id="rId15" Type="http://schemas.openxmlformats.org/officeDocument/2006/relationships/image" Target="../media/image6.png" /><Relationship Id="rId23" Type="http://schemas.openxmlformats.org/officeDocument/2006/relationships/image" Target="../media/image18.png" /><Relationship Id="rId28" Type="http://schemas.openxmlformats.org/officeDocument/2006/relationships/image" Target="../media/image21.svg" /><Relationship Id="rId10" Type="http://schemas.openxmlformats.org/officeDocument/2006/relationships/image" Target="../media/image38.svg" /><Relationship Id="rId19" Type="http://schemas.openxmlformats.org/officeDocument/2006/relationships/image" Target="../media/image49.png" /><Relationship Id="rId4" Type="http://schemas.openxmlformats.org/officeDocument/2006/relationships/image" Target="../media/image28.svg" /><Relationship Id="rId9" Type="http://schemas.openxmlformats.org/officeDocument/2006/relationships/image" Target="../media/image37.png" /><Relationship Id="rId14" Type="http://schemas.openxmlformats.org/officeDocument/2006/relationships/image" Target="../media/image5.svg" /><Relationship Id="rId22" Type="http://schemas.openxmlformats.org/officeDocument/2006/relationships/image" Target="../media/image17.svg" /><Relationship Id="rId27" Type="http://schemas.openxmlformats.org/officeDocument/2006/relationships/image" Target="../media/image20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7.png" /><Relationship Id="rId21" Type="http://schemas.openxmlformats.org/officeDocument/2006/relationships/image" Target="../media/image57.jp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9.png" /><Relationship Id="rId5" Type="http://schemas.openxmlformats.org/officeDocument/2006/relationships/image" Target="../media/image25.png" /><Relationship Id="rId15" Type="http://schemas.openxmlformats.org/officeDocument/2006/relationships/image" Target="../media/image18.png" /><Relationship Id="rId10" Type="http://schemas.openxmlformats.org/officeDocument/2006/relationships/image" Target="../media/image38.svg" /><Relationship Id="rId19" Type="http://schemas.openxmlformats.org/officeDocument/2006/relationships/image" Target="../media/image20.png" /><Relationship Id="rId4" Type="http://schemas.openxmlformats.org/officeDocument/2006/relationships/image" Target="../media/image28.svg" /><Relationship Id="rId9" Type="http://schemas.openxmlformats.org/officeDocument/2006/relationships/image" Target="../media/image37.png" /><Relationship Id="rId14" Type="http://schemas.openxmlformats.org/officeDocument/2006/relationships/image" Target="../media/image17.svg" /><Relationship Id="rId22" Type="http://schemas.openxmlformats.org/officeDocument/2006/relationships/image" Target="../media/image58.jp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7.png" /><Relationship Id="rId21" Type="http://schemas.openxmlformats.org/officeDocument/2006/relationships/image" Target="../media/image59.jpg" /><Relationship Id="rId7" Type="http://schemas.openxmlformats.org/officeDocument/2006/relationships/image" Target="../media/image35.png" /><Relationship Id="rId12" Type="http://schemas.openxmlformats.org/officeDocument/2006/relationships/image" Target="../media/image40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9.png" /><Relationship Id="rId5" Type="http://schemas.openxmlformats.org/officeDocument/2006/relationships/image" Target="../media/image25.png" /><Relationship Id="rId15" Type="http://schemas.openxmlformats.org/officeDocument/2006/relationships/image" Target="../media/image18.png" /><Relationship Id="rId10" Type="http://schemas.openxmlformats.org/officeDocument/2006/relationships/image" Target="../media/image38.svg" /><Relationship Id="rId19" Type="http://schemas.openxmlformats.org/officeDocument/2006/relationships/image" Target="../media/image20.png" /><Relationship Id="rId4" Type="http://schemas.openxmlformats.org/officeDocument/2006/relationships/image" Target="../media/image28.svg" /><Relationship Id="rId9" Type="http://schemas.openxmlformats.org/officeDocument/2006/relationships/image" Target="../media/image37.png" /><Relationship Id="rId14" Type="http://schemas.openxmlformats.org/officeDocument/2006/relationships/image" Target="../media/image17.svg" /><Relationship Id="rId22" Type="http://schemas.openxmlformats.org/officeDocument/2006/relationships/image" Target="../media/image60.jp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61.jp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62.jp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13" Type="http://schemas.openxmlformats.org/officeDocument/2006/relationships/image" Target="../media/image16.png" /><Relationship Id="rId18" Type="http://schemas.openxmlformats.org/officeDocument/2006/relationships/image" Target="../media/image23.svg" /><Relationship Id="rId3" Type="http://schemas.openxmlformats.org/officeDocument/2006/relationships/image" Target="../media/image25.png" /><Relationship Id="rId21" Type="http://schemas.openxmlformats.org/officeDocument/2006/relationships/image" Target="../media/image63.jpg" /><Relationship Id="rId7" Type="http://schemas.openxmlformats.org/officeDocument/2006/relationships/image" Target="../media/image37.png" /><Relationship Id="rId12" Type="http://schemas.openxmlformats.org/officeDocument/2006/relationships/image" Target="../media/image28.svg" /><Relationship Id="rId17" Type="http://schemas.openxmlformats.org/officeDocument/2006/relationships/image" Target="../media/image22.png" /><Relationship Id="rId2" Type="http://schemas.openxmlformats.org/officeDocument/2006/relationships/image" Target="../media/image1.png" /><Relationship Id="rId16" Type="http://schemas.openxmlformats.org/officeDocument/2006/relationships/image" Target="../media/image19.svg" /><Relationship Id="rId20" Type="http://schemas.openxmlformats.org/officeDocument/2006/relationships/image" Target="../media/image2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27.png" /><Relationship Id="rId5" Type="http://schemas.openxmlformats.org/officeDocument/2006/relationships/image" Target="../media/image35.png" /><Relationship Id="rId15" Type="http://schemas.openxmlformats.org/officeDocument/2006/relationships/image" Target="../media/image18.png" /><Relationship Id="rId10" Type="http://schemas.openxmlformats.org/officeDocument/2006/relationships/image" Target="../media/image40.svg" /><Relationship Id="rId19" Type="http://schemas.openxmlformats.org/officeDocument/2006/relationships/image" Target="../media/image20.png" /><Relationship Id="rId4" Type="http://schemas.openxmlformats.org/officeDocument/2006/relationships/image" Target="../media/image26.svg" /><Relationship Id="rId9" Type="http://schemas.openxmlformats.org/officeDocument/2006/relationships/image" Target="../media/image39.png" /><Relationship Id="rId14" Type="http://schemas.openxmlformats.org/officeDocument/2006/relationships/image" Target="../media/image17.svg" /><Relationship Id="rId22" Type="http://schemas.openxmlformats.org/officeDocument/2006/relationships/image" Target="../media/image64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3461" y="393695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78418" y="2468795"/>
            <a:ext cx="8454964" cy="345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1"/>
              </a:lnSpc>
            </a:pPr>
            <a:r>
              <a:rPr lang="en-US" sz="6936" dirty="0" err="1">
                <a:solidFill>
                  <a:srgbClr val="4DACC4"/>
                </a:solidFill>
                <a:latin typeface="Railey"/>
              </a:rPr>
              <a:t>Artukoglu</a:t>
            </a:r>
            <a:r>
              <a:rPr lang="en-US" sz="6936" dirty="0">
                <a:solidFill>
                  <a:srgbClr val="4DACC4"/>
                </a:solidFill>
                <a:latin typeface="Railey"/>
              </a:rPr>
              <a:t>  Imam </a:t>
            </a:r>
            <a:r>
              <a:rPr lang="en-US" sz="6936" dirty="0" err="1">
                <a:solidFill>
                  <a:srgbClr val="4DACC4"/>
                </a:solidFill>
                <a:latin typeface="Railey"/>
              </a:rPr>
              <a:t>Hatip</a:t>
            </a:r>
            <a:r>
              <a:rPr lang="en-US" sz="6936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6936" dirty="0" err="1">
                <a:solidFill>
                  <a:srgbClr val="4DACC4"/>
                </a:solidFill>
                <a:latin typeface="Railey"/>
              </a:rPr>
              <a:t>Ortaokulu</a:t>
            </a:r>
            <a:endParaRPr lang="en-US" sz="6936" dirty="0">
              <a:solidFill>
                <a:srgbClr val="4DACC4"/>
              </a:solidFill>
              <a:latin typeface="Railey"/>
            </a:endParaRPr>
          </a:p>
        </p:txBody>
      </p:sp>
      <p:sp>
        <p:nvSpPr>
          <p:cNvPr id="12" name="Freeform 12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414714" y="4453558"/>
            <a:ext cx="3304234" cy="2938123"/>
          </a:xfrm>
          <a:custGeom>
            <a:avLst/>
            <a:gdLst/>
            <a:ahLst/>
            <a:cxnLst/>
            <a:rect l="l" t="t" r="r" b="b"/>
            <a:pathLst>
              <a:path w="4420702" h="4042864">
                <a:moveTo>
                  <a:pt x="0" y="0"/>
                </a:moveTo>
                <a:lnTo>
                  <a:pt x="4420702" y="0"/>
                </a:lnTo>
                <a:lnTo>
                  <a:pt x="4420702" y="4042864"/>
                </a:lnTo>
                <a:lnTo>
                  <a:pt x="0" y="40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702165" y="20447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tr-TR" sz="8600" dirty="0">
                <a:solidFill>
                  <a:srgbClr val="4DACC4"/>
                </a:solidFill>
                <a:latin typeface="Railey"/>
              </a:rPr>
              <a:t>Tiyatro</a:t>
            </a:r>
            <a:r>
              <a:rPr lang="en-US" sz="8600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8600" dirty="0" err="1">
                <a:solidFill>
                  <a:srgbClr val="4DACC4"/>
                </a:solidFill>
                <a:latin typeface="Railey"/>
              </a:rPr>
              <a:t>Etkinlikler</a:t>
            </a:r>
            <a:r>
              <a:rPr lang="tr-TR" sz="8600" dirty="0">
                <a:solidFill>
                  <a:srgbClr val="4DACC4"/>
                </a:solidFill>
                <a:latin typeface="Railey"/>
              </a:rPr>
              <a:t>imiz</a:t>
            </a:r>
            <a:endParaRPr lang="en-US" sz="8600" dirty="0">
              <a:solidFill>
                <a:srgbClr val="4DACC4"/>
              </a:solidFill>
              <a:latin typeface="Railey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29" y="1982917"/>
            <a:ext cx="4971849" cy="4819932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82" y="3172845"/>
            <a:ext cx="5197595" cy="5067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77289" y="52390"/>
            <a:ext cx="12807470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tr-TR" sz="5900" dirty="0">
                <a:solidFill>
                  <a:srgbClr val="4DACC4"/>
                </a:solidFill>
                <a:latin typeface="Railey"/>
              </a:rPr>
              <a:t>Hacivat Ve Karagöz </a:t>
            </a:r>
            <a:r>
              <a:rPr lang="tr-TR" sz="5900" dirty="0" err="1">
                <a:solidFill>
                  <a:srgbClr val="4DACC4"/>
                </a:solidFill>
                <a:latin typeface="Railey"/>
              </a:rPr>
              <a:t>Etkinligimiz</a:t>
            </a:r>
            <a:endParaRPr lang="en-US" sz="5900" dirty="0">
              <a:solidFill>
                <a:srgbClr val="4DACC4"/>
              </a:solidFill>
              <a:latin typeface="Railey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77" y="2994281"/>
            <a:ext cx="5432218" cy="537186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78" y="1491908"/>
            <a:ext cx="5345342" cy="52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224545" y="2877972"/>
            <a:ext cx="3604445" cy="3581083"/>
          </a:xfrm>
          <a:custGeom>
            <a:avLst/>
            <a:gdLst/>
            <a:ahLst/>
            <a:cxnLst/>
            <a:rect l="l" t="t" r="r" b="b"/>
            <a:pathLst>
              <a:path w="3604445" h="3581083">
                <a:moveTo>
                  <a:pt x="0" y="0"/>
                </a:moveTo>
                <a:lnTo>
                  <a:pt x="3604445" y="0"/>
                </a:lnTo>
                <a:lnTo>
                  <a:pt x="3604445" y="3581083"/>
                </a:lnTo>
                <a:lnTo>
                  <a:pt x="0" y="35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124265" y="5095017"/>
            <a:ext cx="3607807" cy="3581083"/>
          </a:xfrm>
          <a:custGeom>
            <a:avLst/>
            <a:gdLst/>
            <a:ahLst/>
            <a:cxnLst/>
            <a:rect l="l" t="t" r="r" b="b"/>
            <a:pathLst>
              <a:path w="3607807" h="3581083">
                <a:moveTo>
                  <a:pt x="0" y="0"/>
                </a:moveTo>
                <a:lnTo>
                  <a:pt x="3607807" y="0"/>
                </a:lnTo>
                <a:lnTo>
                  <a:pt x="3607807" y="3581082"/>
                </a:lnTo>
                <a:lnTo>
                  <a:pt x="0" y="358108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027347" y="2920787"/>
            <a:ext cx="3697485" cy="3581083"/>
          </a:xfrm>
          <a:custGeom>
            <a:avLst/>
            <a:gdLst/>
            <a:ahLst/>
            <a:cxnLst/>
            <a:rect l="l" t="t" r="r" b="b"/>
            <a:pathLst>
              <a:path w="3697485" h="3581083">
                <a:moveTo>
                  <a:pt x="0" y="0"/>
                </a:moveTo>
                <a:lnTo>
                  <a:pt x="3697485" y="0"/>
                </a:lnTo>
                <a:lnTo>
                  <a:pt x="3697485" y="3581083"/>
                </a:lnTo>
                <a:lnTo>
                  <a:pt x="0" y="35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153759" y="5143500"/>
            <a:ext cx="3604445" cy="3507659"/>
          </a:xfrm>
          <a:custGeom>
            <a:avLst/>
            <a:gdLst/>
            <a:ahLst/>
            <a:cxnLst/>
            <a:rect l="l" t="t" r="r" b="b"/>
            <a:pathLst>
              <a:path w="3604445" h="3507659">
                <a:moveTo>
                  <a:pt x="0" y="0"/>
                </a:moveTo>
                <a:lnTo>
                  <a:pt x="3604444" y="0"/>
                </a:lnTo>
                <a:lnTo>
                  <a:pt x="3604444" y="3507659"/>
                </a:lnTo>
                <a:lnTo>
                  <a:pt x="0" y="35076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133059" y="20447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ACC4"/>
                </a:solidFill>
                <a:latin typeface="Railey"/>
              </a:rPr>
              <a:t>Sosyal Etkinlikler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84239" y="1868166"/>
            <a:ext cx="14576043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64">
                <a:solidFill>
                  <a:srgbClr val="984B34"/>
                </a:solidFill>
                <a:latin typeface="Nunito Bold"/>
              </a:rPr>
              <a:t>Zeka oyunları temin ederek İlçede yapılan yarışmalardan okulumuzu başarıyla temsil ettik.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452841" y="2490643"/>
            <a:ext cx="6245446" cy="4022785"/>
          </a:xfrm>
          <a:custGeom>
            <a:avLst/>
            <a:gdLst/>
            <a:ahLst/>
            <a:cxnLst/>
            <a:rect l="l" t="t" r="r" b="b"/>
            <a:pathLst>
              <a:path w="6245446" h="4022785">
                <a:moveTo>
                  <a:pt x="0" y="0"/>
                </a:moveTo>
                <a:lnTo>
                  <a:pt x="6245446" y="0"/>
                </a:lnTo>
                <a:lnTo>
                  <a:pt x="6245446" y="4022784"/>
                </a:lnTo>
                <a:lnTo>
                  <a:pt x="0" y="402278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639300" y="4437489"/>
            <a:ext cx="6301229" cy="4054958"/>
          </a:xfrm>
          <a:custGeom>
            <a:avLst/>
            <a:gdLst/>
            <a:ahLst/>
            <a:cxnLst/>
            <a:rect l="l" t="t" r="r" b="b"/>
            <a:pathLst>
              <a:path w="6301229" h="4054958">
                <a:moveTo>
                  <a:pt x="0" y="0"/>
                </a:moveTo>
                <a:lnTo>
                  <a:pt x="6301229" y="0"/>
                </a:lnTo>
                <a:lnTo>
                  <a:pt x="6301229" y="4054958"/>
                </a:lnTo>
                <a:lnTo>
                  <a:pt x="0" y="405495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77289" y="52390"/>
            <a:ext cx="12807470" cy="205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4DACC4"/>
                </a:solidFill>
                <a:latin typeface="Railey"/>
              </a:rPr>
              <a:t>Deneme Sınavlarımız ve Destekleme ve Yetistirme Kurslarımız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77289" y="52390"/>
            <a:ext cx="12807470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tr-TR" sz="5900" dirty="0">
                <a:solidFill>
                  <a:srgbClr val="4DACC4"/>
                </a:solidFill>
                <a:latin typeface="Railey"/>
              </a:rPr>
              <a:t>Okul Gezilerimiz</a:t>
            </a:r>
            <a:endParaRPr lang="en-US" sz="5900" dirty="0">
              <a:solidFill>
                <a:srgbClr val="4DACC4"/>
              </a:solidFill>
              <a:latin typeface="Railey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67" y="1153009"/>
            <a:ext cx="5020791" cy="3705158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12" y="5124706"/>
            <a:ext cx="5076283" cy="3661504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706" y="1077672"/>
            <a:ext cx="5181391" cy="37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15801" y="6633564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5" y="0"/>
                </a:lnTo>
                <a:lnTo>
                  <a:pt x="3540885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35930" y="6925452"/>
            <a:ext cx="3765067" cy="2654372"/>
          </a:xfrm>
          <a:custGeom>
            <a:avLst/>
            <a:gdLst/>
            <a:ahLst/>
            <a:cxnLst/>
            <a:rect l="l" t="t" r="r" b="b"/>
            <a:pathLst>
              <a:path w="3765067" h="2654372">
                <a:moveTo>
                  <a:pt x="0" y="0"/>
                </a:moveTo>
                <a:lnTo>
                  <a:pt x="3765066" y="0"/>
                </a:lnTo>
                <a:lnTo>
                  <a:pt x="3765066" y="2654372"/>
                </a:lnTo>
                <a:lnTo>
                  <a:pt x="0" y="26543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68285" y="6537333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4"/>
                </a:lnTo>
                <a:lnTo>
                  <a:pt x="0" y="3078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24846" y="7165678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82295" y="7335439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740265" y="120380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tr-TR" sz="8600" dirty="0">
                <a:solidFill>
                  <a:srgbClr val="4DACC4"/>
                </a:solidFill>
                <a:latin typeface="Railey"/>
              </a:rPr>
              <a:t>Yabancı Dil</a:t>
            </a:r>
            <a:r>
              <a:rPr lang="en-US" sz="8600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8600" dirty="0" err="1">
                <a:solidFill>
                  <a:srgbClr val="4DACC4"/>
                </a:solidFill>
                <a:latin typeface="Railey"/>
              </a:rPr>
              <a:t>Agırlıklı</a:t>
            </a:r>
            <a:r>
              <a:rPr lang="en-US" sz="8600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8600" dirty="0" err="1">
                <a:solidFill>
                  <a:srgbClr val="4DACC4"/>
                </a:solidFill>
                <a:latin typeface="Railey"/>
              </a:rPr>
              <a:t>Sınıflarımız</a:t>
            </a:r>
            <a:endParaRPr lang="en-US" sz="8600" dirty="0">
              <a:solidFill>
                <a:srgbClr val="4DACC4"/>
              </a:solidFill>
              <a:latin typeface="Raile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547613" y="3309866"/>
            <a:ext cx="12807470" cy="208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64">
                <a:solidFill>
                  <a:srgbClr val="4DACC4"/>
                </a:solidFill>
                <a:latin typeface="Nunito Bold"/>
              </a:rPr>
              <a:t>Dineleme, anlama, konuşma ve yazma olmak üzere 4 temel dil becerisini kazandırmayı hedefleyen yabancı dil ağırlıklı sınıflarımız 2023 2024 eğitim ve öğretim yılı itibariyle okulumuzda hizmet vermeye başlamıştır.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02165" y="641096"/>
            <a:ext cx="12807470" cy="109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4DACC4"/>
                </a:solidFill>
                <a:latin typeface="Railey"/>
              </a:rPr>
              <a:t>Okulumuzda Hangi Dersler Okutulmaktadır?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14746" y="1943190"/>
            <a:ext cx="12807470" cy="417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 algn="ctr">
              <a:lnSpc>
                <a:spcPts val="4160"/>
              </a:lnSpc>
              <a:buFont typeface="Arial"/>
              <a:buChar char="•"/>
            </a:pPr>
            <a:r>
              <a:rPr lang="en-US" sz="3200" spc="64">
                <a:solidFill>
                  <a:srgbClr val="004AAD"/>
                </a:solidFill>
                <a:latin typeface="Nunito Bold"/>
              </a:rPr>
              <a:t>İmam hatip ortaokulunda diğer ortaokullarda görülen Matematik, Türkçe, Fen Bilimleri, Beden Eğitimi vb. diğer bütün dersler aynı ders saati olarak eksiksiz olarak okutulmaktadır.</a:t>
            </a:r>
            <a:r>
              <a:rPr lang="en-US" sz="3200" spc="64">
                <a:solidFill>
                  <a:srgbClr val="7ED957"/>
                </a:solidFill>
                <a:latin typeface="Nunito Bold"/>
              </a:rPr>
              <a:t> </a:t>
            </a:r>
          </a:p>
          <a:p>
            <a:pPr algn="ctr">
              <a:lnSpc>
                <a:spcPts val="4160"/>
              </a:lnSpc>
            </a:pPr>
            <a:endParaRPr lang="en-US" sz="3200" spc="64">
              <a:solidFill>
                <a:srgbClr val="7ED957"/>
              </a:solidFill>
              <a:latin typeface="Nunito Bold"/>
            </a:endParaRPr>
          </a:p>
          <a:p>
            <a:pPr marL="690882" lvl="1" indent="-345441" algn="ctr">
              <a:lnSpc>
                <a:spcPts val="4160"/>
              </a:lnSpc>
              <a:buFont typeface="Arial"/>
              <a:buChar char="•"/>
            </a:pPr>
            <a:r>
              <a:rPr lang="en-US" sz="3200" spc="64">
                <a:solidFill>
                  <a:srgbClr val="984B34"/>
                </a:solidFill>
                <a:latin typeface="Nunito Bold"/>
              </a:rPr>
              <a:t>Bu derslere ek olarak haftada ikişer saat Hz. Muhammed’in Hayatı, Arapça, Kuran-ı Kerim ve Temel Dini Bilgiler dersleri görülmektedir.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98004" y="6237312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4"/>
                </a:lnTo>
                <a:lnTo>
                  <a:pt x="0" y="3444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36605" y="7043171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34072" y="6783133"/>
            <a:ext cx="4094692" cy="3024954"/>
          </a:xfrm>
          <a:custGeom>
            <a:avLst/>
            <a:gdLst/>
            <a:ahLst/>
            <a:cxnLst/>
            <a:rect l="l" t="t" r="r" b="b"/>
            <a:pathLst>
              <a:path w="4094692" h="3024954">
                <a:moveTo>
                  <a:pt x="0" y="0"/>
                </a:moveTo>
                <a:lnTo>
                  <a:pt x="4094692" y="0"/>
                </a:lnTo>
                <a:lnTo>
                  <a:pt x="4094692" y="3024954"/>
                </a:lnTo>
                <a:lnTo>
                  <a:pt x="0" y="30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ACC4"/>
                </a:solidFill>
                <a:latin typeface="Railey"/>
              </a:rPr>
              <a:t>İletisim Bilgileri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66237" y="3632798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 spc="63">
                <a:solidFill>
                  <a:srgbClr val="4DACC4"/>
                </a:solidFill>
                <a:latin typeface="Nunito Bold"/>
              </a:rPr>
              <a:t>WEBSITE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6237" y="4229513"/>
            <a:ext cx="487932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u="sng">
                <a:solidFill>
                  <a:srgbClr val="C76B32"/>
                </a:solidFill>
                <a:latin typeface="Nunito Bold"/>
                <a:hlinkClick r:id="rId13" tooltip="https://artukogluiho.meb.k12.tr"/>
              </a:rPr>
              <a:t>https://artukogluiho.meb.k12.tr/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66237" y="5068924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 spc="63">
                <a:solidFill>
                  <a:srgbClr val="4DACC4"/>
                </a:solidFill>
                <a:latin typeface="Nunito Bold"/>
              </a:rPr>
              <a:t>SOSYAL MEDYA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45503" y="5722084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C76B32"/>
                </a:solidFill>
                <a:latin typeface="Nunito Bold"/>
              </a:rPr>
              <a:t>artukogluihoo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157236" y="6712065"/>
            <a:ext cx="4094692" cy="3024954"/>
          </a:xfrm>
          <a:custGeom>
            <a:avLst/>
            <a:gdLst/>
            <a:ahLst/>
            <a:cxnLst/>
            <a:rect l="l" t="t" r="r" b="b"/>
            <a:pathLst>
              <a:path w="4094692" h="3024954">
                <a:moveTo>
                  <a:pt x="0" y="0"/>
                </a:moveTo>
                <a:lnTo>
                  <a:pt x="4094692" y="0"/>
                </a:lnTo>
                <a:lnTo>
                  <a:pt x="4094692" y="3024954"/>
                </a:lnTo>
                <a:lnTo>
                  <a:pt x="0" y="30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83379" y="6781631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07014" y="7292739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11112" y="2673242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tr-TR" sz="8600" dirty="0">
                <a:solidFill>
                  <a:srgbClr val="4DACC4"/>
                </a:solidFill>
                <a:latin typeface="Railey"/>
              </a:rPr>
              <a:t>Hazırlayan</a:t>
            </a:r>
            <a:endParaRPr lang="en-US" sz="8600" dirty="0">
              <a:solidFill>
                <a:srgbClr val="4DACC4"/>
              </a:solidFill>
              <a:latin typeface="Raile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50449" y="4378161"/>
            <a:ext cx="5106973" cy="488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tr-TR" sz="3199" spc="63" dirty="0">
                <a:solidFill>
                  <a:srgbClr val="4DACC4"/>
                </a:solidFill>
                <a:latin typeface="Nunito Bold"/>
              </a:rPr>
              <a:t>Okul Psikolojik Danışmanı</a:t>
            </a:r>
            <a:endParaRPr lang="en-US" sz="3199" spc="63" dirty="0">
              <a:solidFill>
                <a:srgbClr val="4DACC4"/>
              </a:solidFill>
              <a:latin typeface="Nuni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20667" y="5032558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tr-TR" sz="2799" dirty="0">
                <a:solidFill>
                  <a:srgbClr val="C76B32"/>
                </a:solidFill>
                <a:latin typeface="Nunito Bold"/>
              </a:rPr>
              <a:t>Şahika ATILKAN </a:t>
            </a:r>
            <a:endParaRPr lang="en-US" sz="2799" dirty="0">
              <a:solidFill>
                <a:srgbClr val="C76B32"/>
              </a:solidFill>
              <a:latin typeface="Nunito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157236" y="6712065"/>
            <a:ext cx="4094692" cy="3024954"/>
          </a:xfrm>
          <a:custGeom>
            <a:avLst/>
            <a:gdLst/>
            <a:ahLst/>
            <a:cxnLst/>
            <a:rect l="l" t="t" r="r" b="b"/>
            <a:pathLst>
              <a:path w="4094692" h="3024954">
                <a:moveTo>
                  <a:pt x="0" y="0"/>
                </a:moveTo>
                <a:lnTo>
                  <a:pt x="4094692" y="0"/>
                </a:lnTo>
                <a:lnTo>
                  <a:pt x="4094692" y="3024954"/>
                </a:lnTo>
                <a:lnTo>
                  <a:pt x="0" y="30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83379" y="6781631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07014" y="7292739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912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0161" y="857250"/>
            <a:ext cx="7847678" cy="1477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ACC4"/>
                </a:solidFill>
                <a:latin typeface="Railey"/>
              </a:rPr>
              <a:t>Okulumuz Hakkında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5753" y="6220690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73557" y="6822778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50948" y="6414410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14576" y="3124713"/>
            <a:ext cx="13458847" cy="324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7916" lvl="1" indent="-283958" algn="just">
              <a:lnSpc>
                <a:spcPts val="3682"/>
              </a:lnSpc>
              <a:buFont typeface="Arial"/>
              <a:buChar char="•"/>
            </a:pPr>
            <a:r>
              <a:rPr lang="en-US" sz="2630" spc="52">
                <a:solidFill>
                  <a:srgbClr val="4DACC4"/>
                </a:solidFill>
                <a:latin typeface="Nunito Bold"/>
              </a:rPr>
              <a:t>Okulumuz Şırnak’ın Cizre ilçesinde bulunmaktadır. Adresimiz: Dicle mahallesi Namık Kemal sokak no:5. Okulumuzun bulunduğu mevkide ilçe sebze hali bulunmaktadır. İlçe milli eğitim müdürlüğüne 200 metre uzaklıkta bulunmaktadır. Tarihi Bırca Belek Burcu ve Dicle nehri 200 metre uzaklıktadır.</a:t>
            </a:r>
          </a:p>
          <a:p>
            <a:pPr algn="just">
              <a:lnSpc>
                <a:spcPts val="3682"/>
              </a:lnSpc>
            </a:pPr>
            <a:endParaRPr lang="en-US" sz="2630" spc="52">
              <a:solidFill>
                <a:srgbClr val="4DACC4"/>
              </a:solidFill>
              <a:latin typeface="Nunito Bold"/>
            </a:endParaRPr>
          </a:p>
          <a:p>
            <a:pPr marL="567916" lvl="1" indent="-283958">
              <a:lnSpc>
                <a:spcPts val="3682"/>
              </a:lnSpc>
              <a:buFont typeface="Arial"/>
              <a:buChar char="•"/>
            </a:pPr>
            <a:r>
              <a:rPr lang="en-US" sz="2630" spc="52">
                <a:solidFill>
                  <a:srgbClr val="4DACC4"/>
                </a:solidFill>
                <a:latin typeface="Nunito Bold"/>
              </a:rPr>
              <a:t> Okulumuz 2018-2019 eğitim öğretim yılında İmam Hatip Ortaokulu olarak faaliyetlerine başlamıştır.</a:t>
            </a:r>
          </a:p>
        </p:txBody>
      </p:sp>
      <p:sp>
        <p:nvSpPr>
          <p:cNvPr id="11" name="Freeform 11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05241" y="7198667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373577" y="7065825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87861">
            <a:off x="8725965" y="8714360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1720" y="6637634"/>
            <a:ext cx="3923523" cy="2898503"/>
          </a:xfrm>
          <a:custGeom>
            <a:avLst/>
            <a:gdLst/>
            <a:ahLst/>
            <a:cxnLst/>
            <a:rect l="l" t="t" r="r" b="b"/>
            <a:pathLst>
              <a:path w="3923523" h="2898503">
                <a:moveTo>
                  <a:pt x="0" y="0"/>
                </a:moveTo>
                <a:lnTo>
                  <a:pt x="3923523" y="0"/>
                </a:lnTo>
                <a:lnTo>
                  <a:pt x="3923523" y="2898503"/>
                </a:lnTo>
                <a:lnTo>
                  <a:pt x="0" y="2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98692" y="6945492"/>
            <a:ext cx="1308421" cy="2373553"/>
          </a:xfrm>
          <a:custGeom>
            <a:avLst/>
            <a:gdLst/>
            <a:ahLst/>
            <a:cxnLst/>
            <a:rect l="l" t="t" r="r" b="b"/>
            <a:pathLst>
              <a:path w="1308421" h="2373553">
                <a:moveTo>
                  <a:pt x="0" y="0"/>
                </a:moveTo>
                <a:lnTo>
                  <a:pt x="1308421" y="0"/>
                </a:lnTo>
                <a:lnTo>
                  <a:pt x="1308421" y="2373553"/>
                </a:lnTo>
                <a:lnTo>
                  <a:pt x="0" y="2373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08741" y="7177406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406297" y="1544821"/>
            <a:ext cx="4635284" cy="463526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1963" t="-36905" r="-9496" b="-7528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839600">
            <a:off x="7466882" y="6261652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713425" y="7340873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9"/>
                </a:lnTo>
                <a:lnTo>
                  <a:pt x="0" y="201798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13984" y="0"/>
            <a:ext cx="18389003" cy="10322017"/>
          </a:xfrm>
          <a:custGeom>
            <a:avLst/>
            <a:gdLst/>
            <a:ahLst/>
            <a:cxnLst/>
            <a:rect l="l" t="t" r="r" b="b"/>
            <a:pathLst>
              <a:path w="18389003" h="10322017">
                <a:moveTo>
                  <a:pt x="0" y="0"/>
                </a:moveTo>
                <a:lnTo>
                  <a:pt x="18389002" y="0"/>
                </a:lnTo>
                <a:lnTo>
                  <a:pt x="18389002" y="10322017"/>
                </a:lnTo>
                <a:lnTo>
                  <a:pt x="0" y="1032201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2629" r="-262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40265" y="120380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C76B32"/>
                </a:solidFill>
                <a:latin typeface="Railey"/>
              </a:rPr>
              <a:t>Okulumuz Hakkında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40265" y="2991799"/>
            <a:ext cx="12807470" cy="384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</a:pP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Öğretmen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:4</a:t>
            </a:r>
            <a:r>
              <a:rPr lang="tr-TR" sz="3300" spc="66" dirty="0">
                <a:solidFill>
                  <a:srgbClr val="4DACC4"/>
                </a:solidFill>
                <a:latin typeface="Nunito Bold"/>
              </a:rPr>
              <a:t>5</a:t>
            </a:r>
            <a:endParaRPr lang="en-US" sz="3300" spc="66" dirty="0">
              <a:solidFill>
                <a:srgbClr val="4DACC4"/>
              </a:solidFill>
              <a:latin typeface="Nunito Bold"/>
            </a:endParaRPr>
          </a:p>
          <a:p>
            <a:pPr algn="ctr">
              <a:lnSpc>
                <a:spcPts val="4290"/>
              </a:lnSpc>
            </a:pP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Öğrenci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:5</a:t>
            </a:r>
            <a:r>
              <a:rPr lang="tr-TR" sz="3300" spc="66" dirty="0">
                <a:solidFill>
                  <a:srgbClr val="4DACC4"/>
                </a:solidFill>
                <a:latin typeface="Nunito Bold"/>
              </a:rPr>
              <a:t>77</a:t>
            </a:r>
            <a:endParaRPr lang="en-US" sz="3300" spc="66" dirty="0">
              <a:solidFill>
                <a:srgbClr val="4DACC4"/>
              </a:solidFill>
              <a:latin typeface="Nunito Bold"/>
            </a:endParaRPr>
          </a:p>
          <a:p>
            <a:pPr algn="ctr">
              <a:lnSpc>
                <a:spcPts val="4290"/>
              </a:lnSpc>
            </a:pP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Derslik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:24</a:t>
            </a:r>
          </a:p>
          <a:p>
            <a:pPr algn="ctr">
              <a:lnSpc>
                <a:spcPts val="4290"/>
              </a:lnSpc>
            </a:pP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Kütüphane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Kitap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Sayısı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:3861</a:t>
            </a:r>
          </a:p>
          <a:p>
            <a:pPr algn="ctr">
              <a:lnSpc>
                <a:spcPts val="4290"/>
              </a:lnSpc>
            </a:pP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Öğretim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Şekli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 :Normal </a:t>
            </a: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Öğretim</a:t>
            </a:r>
            <a:endParaRPr lang="en-US" sz="3300" spc="66" dirty="0">
              <a:solidFill>
                <a:srgbClr val="4DACC4"/>
              </a:solidFill>
              <a:latin typeface="Nunito Bold"/>
            </a:endParaRPr>
          </a:p>
          <a:p>
            <a:pPr algn="ctr">
              <a:lnSpc>
                <a:spcPts val="4290"/>
              </a:lnSpc>
            </a:pPr>
            <a:r>
              <a:rPr lang="en-US" sz="3300" spc="66" dirty="0" err="1">
                <a:solidFill>
                  <a:srgbClr val="4DACC4"/>
                </a:solidFill>
                <a:latin typeface="Nunito Bold"/>
              </a:rPr>
              <a:t>Saatler</a:t>
            </a:r>
            <a:r>
              <a:rPr lang="en-US" sz="3300" spc="66" dirty="0">
                <a:solidFill>
                  <a:srgbClr val="4DACC4"/>
                </a:solidFill>
                <a:latin typeface="Nunito Bold"/>
              </a:rPr>
              <a:t>: 08:35 - 14:15</a:t>
            </a:r>
          </a:p>
          <a:p>
            <a:pPr algn="ctr">
              <a:lnSpc>
                <a:spcPts val="4290"/>
              </a:lnSpc>
            </a:pPr>
            <a:endParaRPr lang="en-US" sz="3300" spc="66" dirty="0">
              <a:solidFill>
                <a:srgbClr val="4DACC4"/>
              </a:solidFill>
              <a:latin typeface="Nunito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37841" y="6773929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12120" y="6863015"/>
            <a:ext cx="3616141" cy="254937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38357" y="5750659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02165" y="515561"/>
            <a:ext cx="12807470" cy="140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>
                <a:solidFill>
                  <a:srgbClr val="4DACC4"/>
                </a:solidFill>
                <a:latin typeface="Railey"/>
              </a:rPr>
              <a:t>Okulumuzda belli baslı etkinliklerimiz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1656" y="2002461"/>
            <a:ext cx="15765661" cy="494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•Kuranı Kerim okuma yarışması 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•Ezan okuma yarışması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 Şiir yarışması 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•Voleybol turnuvası 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•Basketbol Turnuvası 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•Tiyatro gösterimi 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•Münazara yarışması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•Arapça Kelime oyunları -Bilgi yarışması -Meslek tanıtımları</a:t>
            </a:r>
          </a:p>
          <a:p>
            <a:pPr algn="ctr">
              <a:lnSpc>
                <a:spcPts val="3900"/>
              </a:lnSpc>
            </a:pPr>
            <a:r>
              <a:rPr lang="en-US" sz="3000" spc="60">
                <a:solidFill>
                  <a:srgbClr val="4DACC4"/>
                </a:solidFill>
                <a:latin typeface="Nunito Bold"/>
              </a:rPr>
              <a:t>•Bahar Şenlikleri</a:t>
            </a:r>
          </a:p>
          <a:p>
            <a:pPr algn="ctr">
              <a:lnSpc>
                <a:spcPts val="3900"/>
              </a:lnSpc>
            </a:pPr>
            <a:endParaRPr lang="en-US" sz="3000" spc="60">
              <a:solidFill>
                <a:srgbClr val="4DACC4"/>
              </a:solidFill>
              <a:latin typeface="Nunito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935579" y="6949755"/>
            <a:ext cx="1357530" cy="246263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71947" y="225047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dirty="0" err="1">
                <a:solidFill>
                  <a:srgbClr val="4DACC4"/>
                </a:solidFill>
                <a:latin typeface="Railey"/>
              </a:rPr>
              <a:t>Sportif</a:t>
            </a:r>
            <a:r>
              <a:rPr lang="en-US" sz="8600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8600" dirty="0" err="1">
                <a:solidFill>
                  <a:srgbClr val="4DACC4"/>
                </a:solidFill>
                <a:latin typeface="Railey"/>
              </a:rPr>
              <a:t>faaliyetler</a:t>
            </a:r>
            <a:endParaRPr lang="en-US" sz="8600" dirty="0">
              <a:solidFill>
                <a:srgbClr val="4DACC4"/>
              </a:solidFill>
              <a:latin typeface="Railey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29" y="3298697"/>
            <a:ext cx="6009936" cy="4334945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0" y="2080916"/>
            <a:ext cx="5394873" cy="44539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778366" y="195199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dirty="0" err="1">
                <a:solidFill>
                  <a:srgbClr val="4DACC4"/>
                </a:solidFill>
                <a:latin typeface="Railey"/>
              </a:rPr>
              <a:t>Sportif</a:t>
            </a:r>
            <a:r>
              <a:rPr lang="en-US" sz="8600" dirty="0">
                <a:solidFill>
                  <a:srgbClr val="4DACC4"/>
                </a:solidFill>
                <a:latin typeface="Railey"/>
              </a:rPr>
              <a:t> </a:t>
            </a:r>
            <a:r>
              <a:rPr lang="en-US" sz="8600" dirty="0" err="1">
                <a:solidFill>
                  <a:srgbClr val="4DACC4"/>
                </a:solidFill>
                <a:latin typeface="Railey"/>
              </a:rPr>
              <a:t>faaliyetler</a:t>
            </a:r>
            <a:endParaRPr lang="en-US" sz="8600" dirty="0">
              <a:solidFill>
                <a:srgbClr val="4DACC4"/>
              </a:solidFill>
              <a:latin typeface="Railey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79" y="1964369"/>
            <a:ext cx="5209871" cy="5166455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01" y="3184377"/>
            <a:ext cx="5472034" cy="51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702165" y="20447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ACC4"/>
                </a:solidFill>
                <a:latin typeface="Railey"/>
              </a:rPr>
              <a:t>Sosyal Etkinlikler</a:t>
            </a: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39" y="3511769"/>
            <a:ext cx="5182181" cy="5115005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3" y="1982917"/>
            <a:ext cx="5182846" cy="5029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821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702165" y="204473"/>
            <a:ext cx="12807470" cy="1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ACC4"/>
                </a:solidFill>
                <a:latin typeface="Railey"/>
              </a:rPr>
              <a:t>Sosyal Etkinlikler</a:t>
            </a: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93" y="1823921"/>
            <a:ext cx="5181858" cy="515786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43" y="3070269"/>
            <a:ext cx="5244591" cy="50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1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274</Words>
  <Application>Microsoft Office PowerPoint</Application>
  <PresentationFormat>Özel</PresentationFormat>
  <Paragraphs>43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cp:lastModifiedBy>Şahika Atılkan</cp:lastModifiedBy>
  <cp:revision>6</cp:revision>
  <dcterms:created xsi:type="dcterms:W3CDTF">2006-08-16T00:00:00Z</dcterms:created>
  <dcterms:modified xsi:type="dcterms:W3CDTF">2024-06-12T10:38:06Z</dcterms:modified>
  <dc:identifier>DAGDfmdUD7E</dc:identifier>
</cp:coreProperties>
</file>